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Lobster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font" Target="fonts/Lobst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6fbc943da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6fbc943d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6fbc943d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6fbc943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6fbc943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6fbc943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6fbc943d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6fbc943d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6fbc943da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6fbc943da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6fbc943da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6fbc943d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6fbc943da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6fbc943da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6fbc943da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6fbc943d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6fbc943da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6fbc943d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“ere” partikula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HEZikt graduondoko bideo-eskola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by [IZENA JARRI]</a:t>
            </a:r>
            <a:endParaRPr/>
          </a:p>
        </p:txBody>
      </p:sp>
      <p:pic>
        <p:nvPicPr>
          <p:cNvPr descr="IKTak eta konpetentzia digitalak hezkuntzan" id="56" name="Google Shape;56;p13"/>
          <p:cNvPicPr preferRelativeResize="0"/>
          <p:nvPr/>
        </p:nvPicPr>
        <p:blipFill rotWithShape="1">
          <a:blip r:embed="rId3">
            <a:alphaModFix/>
          </a:blip>
          <a:srcRect b="78854" l="0" r="0" t="0"/>
          <a:stretch/>
        </p:blipFill>
        <p:spPr>
          <a:xfrm>
            <a:off x="228600" y="152400"/>
            <a:ext cx="7406599" cy="704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KTak eta konpetentzia digitalak hezkuntzan" id="57" name="Google Shape;57;p13"/>
          <p:cNvPicPr preferRelativeResize="0"/>
          <p:nvPr/>
        </p:nvPicPr>
        <p:blipFill rotWithShape="1">
          <a:blip r:embed="rId4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“ere” partikula</a:t>
            </a:r>
            <a:endParaRPr/>
          </a:p>
        </p:txBody>
      </p:sp>
      <p:sp>
        <p:nvSpPr>
          <p:cNvPr id="119" name="Google Shape;119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HEZikt graduondoko bideo-eskola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by [IZENA JARRI]</a:t>
            </a:r>
            <a:endParaRPr/>
          </a:p>
        </p:txBody>
      </p:sp>
      <p:pic>
        <p:nvPicPr>
          <p:cNvPr descr="IKTak eta konpetentzia digitalak hezkuntzan" id="120" name="Google Shape;120;p22"/>
          <p:cNvPicPr preferRelativeResize="0"/>
          <p:nvPr/>
        </p:nvPicPr>
        <p:blipFill rotWithShape="1">
          <a:blip r:embed="rId3">
            <a:alphaModFix/>
          </a:blip>
          <a:srcRect b="78854" l="0" r="0" t="0"/>
          <a:stretch/>
        </p:blipFill>
        <p:spPr>
          <a:xfrm>
            <a:off x="228600" y="152400"/>
            <a:ext cx="7406599" cy="704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KTak eta konpetentzia digitalak hezkuntzan" id="121" name="Google Shape;121;p22"/>
          <p:cNvPicPr preferRelativeResize="0"/>
          <p:nvPr/>
        </p:nvPicPr>
        <p:blipFill rotWithShape="1">
          <a:blip r:embed="rId4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3829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Kaixo  eta ongi etorri HEZikt graduondoko bideo eskolara!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Oraingoan, hainbat buruhauste sortzen dituen zerbaiti buruz hitz egingo dizut.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Dagoeneko ezaguna zaigu ERE partikula, baina zalantzak sortzen zaizkigu kokatzeko garaian.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Beraz, "ERE" NON KOKATU landuko dugu gaur.</a:t>
            </a:r>
            <a:endParaRPr sz="1150">
              <a:solidFill>
                <a:srgbClr val="373A3C"/>
              </a:solidFill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4449900" y="1152475"/>
            <a:ext cx="4277400" cy="27582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“ere” partikula non kokatu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64" name="Google Shape;64;p14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661200" cy="31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Egon erne, ez da-eta hain erraza.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Azter ditzagun ondoko bi kasuak: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Mikel bihar ere etorriko da.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...edo...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Bihar Mikel ere etorriko da.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Bi esaldiak zuzenak dira, baina esanahi desberdina dute.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Zergatik?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Lehenengoan "noiz" galderari erantzuten zaiolako: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"bihar ere"; eta bigarrenean, aldiz, "nor" galderari: "Mikel ere".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Horregatik, lehenengo esaldian honakoa jar genezake aurretik: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u" sz="1150">
                <a:solidFill>
                  <a:srgbClr val="373A3C"/>
                </a:solidFill>
              </a:rPr>
              <a:t>Gaur Mikel etorri da. Bihar ere etorriko da.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4112200" y="658900"/>
            <a:ext cx="4305300" cy="36978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Esan nahi dugunaren arabera kokatu behar dugu “ere”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71" name="Google Shape;71;p15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83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Bigarrenean, ordea, ondokoa jar genezake aurretik: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Bihar Eider etorriko da. Mikel ere etorriko da.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4112200" y="658900"/>
            <a:ext cx="4305300" cy="36978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Gaur etorri da, Mikel BIHAR ERE etorriko da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78" name="Google Shape;78;p16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4449900" y="1152475"/>
            <a:ext cx="4277400" cy="27582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Eider etorri da, MIKEL  ERE etorriko da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84" name="Google Shape;84;p17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727350" y="11524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Ondorioz, erantzuten ari garenaren arabera, "ere" leku batean ala bestean ipini behar dugu.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4348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Hau guztia jakinda, ikasitakoa praktikan jartzeko garaia iritsi zaizu.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"Etzi Donostiara autoz joango gara" esaldian, non kokatuko zenuke "ere" "nora" galderari erantzuteko?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4449900" y="1152475"/>
            <a:ext cx="4277400" cy="27582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Etzi Donostiara autoz joango gara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92" name="Google Shape;92;p18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/>
        </p:nvSpPr>
        <p:spPr>
          <a:xfrm>
            <a:off x="207300" y="11524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Hori da! Etzi Donostiara ere joango gara.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4449900" y="1152475"/>
            <a:ext cx="4277400" cy="27582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Etzi Donostiara ERE autoz joango gara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99" name="Google Shape;99;p19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402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Eta, "noiz" galderari erantzuteko?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Ederki! Etzi ere Donostiara joango gara.</a:t>
            </a:r>
            <a:endParaRPr sz="1150">
              <a:solidFill>
                <a:srgbClr val="373A3C"/>
              </a:solidFill>
            </a:endParaRPr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4449900" y="1152475"/>
            <a:ext cx="4277400" cy="34734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Etzi ERE Donostiara  autoz joango garav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descr="IKTak eta konpetentzia digitalak hezkuntzan" id="106" name="Google Shape;106;p20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Beraz, "nola" galderari erantzuteko, non kokatuko zenuke "ere"?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Horixe! "autoz ere joango gara"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1150">
                <a:solidFill>
                  <a:srgbClr val="373A3C"/>
                </a:solidFill>
              </a:rPr>
              <a:t>Ederki aritu zara. Segi lanean eta hurren arte!</a:t>
            </a:r>
            <a:endParaRPr sz="1150">
              <a:solidFill>
                <a:srgbClr val="373A3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373A3C"/>
              </a:solidFill>
            </a:endParaRPr>
          </a:p>
        </p:txBody>
      </p:sp>
      <p:pic>
        <p:nvPicPr>
          <p:cNvPr descr="IKTak eta konpetentzia digitalak hezkuntzan" id="112" name="Google Shape;112;p21"/>
          <p:cNvPicPr preferRelativeResize="0"/>
          <p:nvPr/>
        </p:nvPicPr>
        <p:blipFill rotWithShape="1">
          <a:blip r:embed="rId3">
            <a:alphaModFix/>
          </a:blip>
          <a:srcRect b="4912" l="66922" r="0" t="29232"/>
          <a:stretch/>
        </p:blipFill>
        <p:spPr>
          <a:xfrm>
            <a:off x="8338410" y="4531200"/>
            <a:ext cx="493891" cy="442374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4407675" y="1152475"/>
            <a:ext cx="4319700" cy="34164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 sz="48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Etzi ERE Donostiara  autoz joango garav</a:t>
            </a:r>
            <a:endParaRPr sz="48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